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image" Target="../media/image-5-12.pn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AIOps: Intelligent Incident Resolution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our Agentic AI Platform, designed to revolutionize incident management with advanced automation and intelligent problem-solving capabilities.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8957"/>
            <a:ext cx="79362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Agentic AI Platform Features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45869"/>
            <a:ext cx="1098709" cy="1098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0857" y="3145869"/>
            <a:ext cx="177760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Orchestration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90857" y="3885247"/>
            <a:ext cx="177760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Specialized AI agents work together seamlessly to tackle complex issues.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67" y="3145869"/>
            <a:ext cx="1098709" cy="10987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3534" y="3145869"/>
            <a:ext cx="177760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Autonomous Investigation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413534" y="3885247"/>
            <a:ext cx="177760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Self-directed problem-solving, reducing manual effort and accelerating resolution.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3145869"/>
            <a:ext cx="1098709" cy="10987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36211" y="3145869"/>
            <a:ext cx="1777603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Context-Aware Analysis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8736211" y="4195405"/>
            <a:ext cx="177760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understanding of code, logs, and infrastructure for precise diagnostics.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821" y="3145869"/>
            <a:ext cx="1098709" cy="10987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058888" y="3145869"/>
            <a:ext cx="177772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Actionable Outcomes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2058888" y="3885247"/>
            <a:ext cx="177772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concrete fixes and solutions, not just reports, for immediate impact.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0934"/>
            <a:ext cx="574417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AIOps Capability Matrix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8770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Incident Triage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447455"/>
            <a:ext cx="35361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Auto-detect issues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 correlation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 scoring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459720"/>
            <a:ext cx="333196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Root Cause Analysis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280190" y="5030149"/>
            <a:ext cx="35361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analysis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 trace parsing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Timeline reconstruction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308074" y="28770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Error Analysis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08074" y="3447455"/>
            <a:ext cx="35361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Application-wide scan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1-2 day error aggregation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Pattern recognition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8074" y="44597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Automated Fix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308074" y="5030149"/>
            <a:ext cx="35361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code fixes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Pull Requests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Hotfix scripts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101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AIOps Capability Matrix (Continued)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1171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5. Rally Integration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687610"/>
            <a:ext cx="35361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Defect sync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SFDC ID mapping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One-click analysis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821674" y="41171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6. GCP Alerts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4821674" y="4687610"/>
            <a:ext cx="35361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 aggregation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 creation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triage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518" y="489109"/>
            <a:ext cx="8550712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Alert to Fix: Complete Automation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972" y="1363742"/>
            <a:ext cx="12784336" cy="479726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40933" y="2585691"/>
            <a:ext cx="660362" cy="6603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52591" y="4996427"/>
            <a:ext cx="1928259" cy="37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RCA Report</a:t>
            </a:r>
            <a:endParaRPr lang="en-US" sz="2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3388" y="2586930"/>
            <a:ext cx="660362" cy="6603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22458" y="4810701"/>
            <a:ext cx="1928258" cy="74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Analysis</a:t>
            </a:r>
            <a:endParaRPr lang="en-US" sz="23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6461" y="2586930"/>
            <a:ext cx="660362" cy="6603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05531" y="4996427"/>
            <a:ext cx="1928258" cy="37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 Search</a:t>
            </a:r>
            <a:endParaRPr lang="en-US" sz="23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9534" y="2586930"/>
            <a:ext cx="660362" cy="66036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988604" y="4996427"/>
            <a:ext cx="1928259" cy="37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Triage</a:t>
            </a:r>
            <a:endParaRPr lang="en-US" sz="230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9400" y="2586930"/>
            <a:ext cx="660362" cy="6603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518848" y="4996427"/>
            <a:ext cx="1928258" cy="37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</a:t>
            </a:r>
            <a:endParaRPr lang="en-US" sz="2300" dirty="0"/>
          </a:p>
        </p:txBody>
      </p:sp>
      <p:sp>
        <p:nvSpPr>
          <p:cNvPr id="14" name="Text 6"/>
          <p:cNvSpPr/>
          <p:nvPr/>
        </p:nvSpPr>
        <p:spPr>
          <a:xfrm>
            <a:off x="711518" y="6340316"/>
            <a:ext cx="13207365" cy="5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automates the entire incident resolution lifecycle, from initial alert detection to final deployment of the fix. Human involvement is only required at the Pull Request review stage.</a:t>
            </a:r>
            <a:endParaRPr lang="en-US" sz="1400" dirty="0"/>
          </a:p>
        </p:txBody>
      </p:sp>
      <p:sp>
        <p:nvSpPr>
          <p:cNvPr id="15" name="Shape 7"/>
          <p:cNvSpPr/>
          <p:nvPr/>
        </p:nvSpPr>
        <p:spPr>
          <a:xfrm>
            <a:off x="711518" y="7059216"/>
            <a:ext cx="13207365" cy="706041"/>
          </a:xfrm>
          <a:prstGeom prst="roundRect">
            <a:avLst>
              <a:gd name="adj" fmla="val 10582"/>
            </a:avLst>
          </a:prstGeom>
          <a:solidFill>
            <a:srgbClr val="C7C9EA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397" y="7323892"/>
            <a:ext cx="222290" cy="17787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289566" y="7263051"/>
            <a:ext cx="1245143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INVOLVEMENT: Only at PR Review Stage!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354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Journey: Analyst Workflow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032992"/>
            <a:ext cx="57163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Day in the Life of an Operations Analyst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270271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3017044"/>
            <a:ext cx="367903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31619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Morning Triage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3591163"/>
            <a:ext cx="3679031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AIOps Dashboard, view overnight alerts (auto-aggregated from GCP), review auto-generated incident list, and click "Start Analysis" on critical items. AI agents investigate automatically.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671179" y="270271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671179" y="3017044"/>
            <a:ext cx="367903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4671179" y="31619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During Investigation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671179" y="3591163"/>
            <a:ext cx="367903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real-time progress updates, view log analysis results, review code analysis findings, read AI-generated RCA report, and review proposed fix.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584358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93790" y="6157913"/>
            <a:ext cx="755642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793790" y="63028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Resolution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93790" y="673203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one-click PR creation, review generated code changes, approve and merge, deploy the fix, and close the incident.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703" y="1019413"/>
            <a:ext cx="7708583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Capability 1: Intelligent Issue Triage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99703" y="1816894"/>
            <a:ext cx="7717393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provides automated incident detection and prioritization, ensuring critical issues are addressed swiftly and efficiently.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99703" y="2538770"/>
            <a:ext cx="7717393" cy="1047750"/>
          </a:xfrm>
          <a:prstGeom prst="roundRect">
            <a:avLst>
              <a:gd name="adj" fmla="val 1047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76843" y="2538770"/>
            <a:ext cx="91440" cy="1047750"/>
          </a:xfrm>
          <a:prstGeom prst="roundRect">
            <a:avLst>
              <a:gd name="adj" fmla="val 81910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469380" y="2739866"/>
            <a:ext cx="222908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Classification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469380" y="3114556"/>
            <a:ext cx="724662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categorizes incidents for streamlined management.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99703" y="3746659"/>
            <a:ext cx="7717393" cy="1047750"/>
          </a:xfrm>
          <a:prstGeom prst="roundRect">
            <a:avLst>
              <a:gd name="adj" fmla="val 1047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76843" y="3746659"/>
            <a:ext cx="91440" cy="1047750"/>
          </a:xfrm>
          <a:prstGeom prst="roundRect">
            <a:avLst>
              <a:gd name="adj" fmla="val 81910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469380" y="3947755"/>
            <a:ext cx="222908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Deduplication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469380" y="4322445"/>
            <a:ext cx="724662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Groups related errors to prevent alert fatigue and redundant efforts.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99703" y="4954548"/>
            <a:ext cx="7717393" cy="1047750"/>
          </a:xfrm>
          <a:prstGeom prst="roundRect">
            <a:avLst>
              <a:gd name="adj" fmla="val 1047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76843" y="4954548"/>
            <a:ext cx="91440" cy="1047750"/>
          </a:xfrm>
          <a:prstGeom prst="roundRect">
            <a:avLst>
              <a:gd name="adj" fmla="val 81910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469380" y="5155644"/>
            <a:ext cx="222908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Assessment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469380" y="5530334"/>
            <a:ext cx="724662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affected services and users to gauge the severity of an incident.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99703" y="6162437"/>
            <a:ext cx="7717393" cy="1047750"/>
          </a:xfrm>
          <a:prstGeom prst="roundRect">
            <a:avLst>
              <a:gd name="adj" fmla="val 1047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76843" y="6162437"/>
            <a:ext cx="91440" cy="1047750"/>
          </a:xfrm>
          <a:prstGeom prst="roundRect">
            <a:avLst>
              <a:gd name="adj" fmla="val 81910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6469380" y="6363533"/>
            <a:ext cx="222908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SLA Tracking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469380" y="6738223"/>
            <a:ext cx="724662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Prioritizes incidents based on business impact and service level agreements.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68899" y="433507"/>
            <a:ext cx="8264128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Capability 2 &amp; 3: Log and Code Analysis Agents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8899" y="1152049"/>
            <a:ext cx="5471517" cy="54715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8899" y="6739771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 Analysis Agent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668899" y="7111484"/>
            <a:ext cx="547151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dedicated agent efficiently processes and correlates log data to identify anomalies and potential issues, providing crucial insights for incident investigation.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66" y="1152049"/>
            <a:ext cx="5471517" cy="54715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7366" y="6739771"/>
            <a:ext cx="219325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Analysis Agent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97366" y="7111484"/>
            <a:ext cx="5471517" cy="394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agent performs in-depth code analysis, correlating stack traces to source code and analyzing recent commits to pinpoint the root cause of errors.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2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946" y="2782610"/>
            <a:ext cx="7648099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Features: RCA &amp; Fix Generation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707946" y="3572470"/>
            <a:ext cx="6528316" cy="1964650"/>
          </a:xfrm>
          <a:prstGeom prst="roundRect">
            <a:avLst>
              <a:gd name="adj" fmla="val 37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2493" y="3757017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463" y="3902988"/>
            <a:ext cx="238839" cy="2388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2493" y="4445675"/>
            <a:ext cx="3656409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Container-to-Repository Mapping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92493" y="4816793"/>
            <a:ext cx="6159222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links container issues to their corresponding code repositories.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394019" y="3572470"/>
            <a:ext cx="6528435" cy="1964650"/>
          </a:xfrm>
          <a:prstGeom prst="roundRect">
            <a:avLst>
              <a:gd name="adj" fmla="val 37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78566" y="3757017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4537" y="3902988"/>
            <a:ext cx="238839" cy="2388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8566" y="4445675"/>
            <a:ext cx="4246245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Trace to Source Code Correlation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7578566" y="4816793"/>
            <a:ext cx="6159341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Directly connects error messages to the exact lines of code for rapid debugging.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707946" y="5694878"/>
            <a:ext cx="6528316" cy="1964650"/>
          </a:xfrm>
          <a:prstGeom prst="roundRect">
            <a:avLst>
              <a:gd name="adj" fmla="val 37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92493" y="5879425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463" y="6025396"/>
            <a:ext cx="238839" cy="23883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92493" y="6568083"/>
            <a:ext cx="263699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Recent Commit Analysis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892493" y="6939201"/>
            <a:ext cx="6159222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recent code changes to identify potential culprits for new incidents.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7394019" y="5694878"/>
            <a:ext cx="6528435" cy="1964650"/>
          </a:xfrm>
          <a:prstGeom prst="roundRect">
            <a:avLst>
              <a:gd name="adj" fmla="val 37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78566" y="5879425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4950BC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4537" y="6025396"/>
            <a:ext cx="238839" cy="23883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8566" y="6568083"/>
            <a:ext cx="273129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Code Review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7578566" y="6939201"/>
            <a:ext cx="6159341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review of generated fixes ensures quality and adherence to standards.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2026-02-05T17:44:24Z</dcterms:created>
  <dcterms:modified xsi:type="dcterms:W3CDTF">2026-02-05T17:44:24Z</dcterms:modified>
</cp:coreProperties>
</file>